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801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16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447800"/>
            <a:ext cx="89154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87a: </a:t>
            </a:r>
            <a:r>
              <a:rPr lang="en-US" sz="2800" dirty="0" smtClean="0"/>
              <a:t>¿</a:t>
            </a:r>
            <a:r>
              <a:rPr lang="en-US" sz="2800" dirty="0" err="1" smtClean="0"/>
              <a:t>Quienes</a:t>
            </a:r>
            <a:r>
              <a:rPr lang="en-US" sz="2800" dirty="0" smtClean="0"/>
              <a:t> son los </a:t>
            </a:r>
            <a:r>
              <a:rPr lang="en-US" sz="2800" dirty="0" err="1" smtClean="0"/>
              <a:t>personajes</a:t>
            </a:r>
            <a:r>
              <a:rPr lang="en-US" sz="2800" dirty="0" smtClean="0"/>
              <a:t> de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VOCES INOCENTES?</a:t>
            </a:r>
            <a:r>
              <a:rPr lang="en-US" sz="2800" dirty="0" smtClean="0">
                <a:solidFill>
                  <a:srgbClr val="FF0000"/>
                </a:solidFill>
              </a:rPr>
              <a:t>            </a:t>
            </a:r>
          </a:p>
          <a:p>
            <a:pPr marL="0" indent="0">
              <a:buNone/>
            </a:pPr>
            <a:r>
              <a:rPr lang="en-US" sz="2800" i="1" dirty="0" err="1" smtClean="0">
                <a:solidFill>
                  <a:srgbClr val="7030A0"/>
                </a:solidFill>
              </a:rPr>
              <a:t>l.o</a:t>
            </a:r>
            <a:r>
              <a:rPr lang="en-US" sz="2800" i="1" dirty="0" smtClean="0">
                <a:solidFill>
                  <a:srgbClr val="7030A0"/>
                </a:solidFill>
              </a:rPr>
              <a:t>: to learn about the civil war in El Salvador during the 80s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	</a:t>
            </a:r>
            <a:r>
              <a:rPr lang="en-US" b="1" dirty="0" smtClean="0"/>
              <a:t>VOCES INOCENTES (2004)</a:t>
            </a:r>
          </a:p>
          <a:p>
            <a:r>
              <a:rPr lang="en-US" sz="2800" dirty="0" smtClean="0"/>
              <a:t>Start completing p. 4-6 of the VOCES INOCENTES Spanish Study Guide.</a:t>
            </a:r>
          </a:p>
          <a:p>
            <a:r>
              <a:rPr lang="en-US" sz="2800" dirty="0" smtClean="0"/>
              <a:t>You will be watching VOCES INOCENTES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87a:</a:t>
            </a:r>
            <a:r>
              <a:rPr lang="en-US" sz="2800" dirty="0" smtClean="0"/>
              <a:t> Finish p.4-6 (#1-5.3) &amp; p.7  of the VOCES INOCENTES Spanish Study Guide.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15653</TotalTime>
  <Words>37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801 La fecha es el 16 de junio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41</cp:revision>
  <cp:lastPrinted>2014-06-03T17:23:43Z</cp:lastPrinted>
  <dcterms:created xsi:type="dcterms:W3CDTF">2014-05-12T21:03:23Z</dcterms:created>
  <dcterms:modified xsi:type="dcterms:W3CDTF">2017-06-16T15:32:45Z</dcterms:modified>
</cp:coreProperties>
</file>